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91" r:id="rId6"/>
    <p:sldId id="3564" r:id="rId7"/>
    <p:sldId id="3565" r:id="rId8"/>
    <p:sldId id="3566" r:id="rId9"/>
    <p:sldId id="35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9492"/>
    <a:srgbClr val="EEF7F6"/>
    <a:srgbClr val="D2EAE6"/>
    <a:srgbClr val="12C1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169" autoAdjust="0"/>
  </p:normalViewPr>
  <p:slideViewPr>
    <p:cSldViewPr snapToGrid="0">
      <p:cViewPr varScale="1">
        <p:scale>
          <a:sx n="109" d="100"/>
          <a:sy n="109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389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D5DA716-8CDB-F343-064A-7D37FBF4C0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84E71F-BF70-EB0E-3E2F-C1B445E778B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C3FAD5-27FC-49CA-AC87-D64432DE1603}" type="datetimeFigureOut">
              <a:rPr lang="ko-KR" altLang="en-US" smtClean="0"/>
              <a:t>2024-04-25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A407045-1FF2-D10E-C999-1C272384F9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274D76-30A9-3B18-CC30-B19A8D596D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BFFA4-8A9D-491C-BC69-2DE7F2B88B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45389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17FF3-59E5-4AE4-8B86-F877C18120A6}" type="datetimeFigureOut">
              <a:rPr lang="ko-KR" altLang="en-US" smtClean="0"/>
              <a:t>2024-04-25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20B6D-7777-4D5E-80FC-844C479AD11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385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ko-KR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/>
                <a:ea typeface="Malgun Gothic"/>
                <a:cs typeface="Malgun Gothic"/>
                <a:sym typeface="Malgun Gothic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759174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F0A4CA-B3A8-499B-BE6C-98100CD97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1D259C-FA90-4984-AAB3-2C40A385AC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46A422-5686-4FEC-BEC1-94268863D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0D93-A068-4C3B-A029-F8B92651F472}" type="datetimeFigureOut">
              <a:rPr lang="ko-KR" altLang="en-US" smtClean="0"/>
              <a:t>2024-04-25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279A72-6146-4E53-B758-45B29045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67FF2C-B356-41E3-A766-FF1C66DE8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8DF1D-6010-452A-97FE-AA67750A25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898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 preserve="1" userDrawn="1">
  <p:cSld name="내용(절반)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7CF2056-2E41-4C40-AE19-A9A1125F8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EA947DF-4474-4457-99B3-14ADC3E38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b="21945"/>
          <a:stretch/>
        </p:blipFill>
        <p:spPr>
          <a:xfrm>
            <a:off x="0" y="0"/>
            <a:ext cx="12192000" cy="36005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30C2DB1-E1BF-4A77-BBF7-D6BABA4974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600" b="1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 dirty="0"/>
          </a:p>
        </p:txBody>
      </p:sp>
      <p:cxnSp>
        <p:nvCxnSpPr>
          <p:cNvPr id="18" name="Google Shape;18;p3"/>
          <p:cNvCxnSpPr>
            <a:cxnSpLocks/>
            <a:stCxn id="22" idx="1"/>
            <a:endCxn id="22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lang="en-US" altLang="ko-KR" sz="1023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831"/>
                <a:buFont typeface="Arial"/>
                <a:buNone/>
              </a:pPr>
              <a:t>‹#›</a:t>
            </a:fld>
            <a:endParaRPr sz="1023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92" b="1" i="0" u="none" strike="noStrike" cap="none" dirty="0">
                <a:solidFill>
                  <a:srgbClr val="34AEAA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KT AIVLE School</a:t>
            </a:r>
            <a:endParaRPr sz="1723" dirty="0">
              <a:solidFill>
                <a:srgbClr val="34AEA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DB33C9-9F17-4570-866B-17EF57204CD7}"/>
              </a:ext>
            </a:extLst>
          </p:cNvPr>
          <p:cNvSpPr/>
          <p:nvPr userDrawn="1"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Google Shape;12;p40">
            <a:extLst>
              <a:ext uri="{FF2B5EF4-FFF2-40B4-BE49-F238E27FC236}">
                <a16:creationId xmlns:a16="http://schemas.microsoft.com/office/drawing/2014/main" id="{101F6C97-5613-4029-91DD-AB91A50C6258}"/>
              </a:ext>
            </a:extLst>
          </p:cNvPr>
          <p:cNvCxnSpPr/>
          <p:nvPr userDrawn="1"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w="28575" cap="flat" cmpd="thickThin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4" name="Google Shape;39;p42">
            <a:extLst>
              <a:ext uri="{FF2B5EF4-FFF2-40B4-BE49-F238E27FC236}">
                <a16:creationId xmlns:a16="http://schemas.microsoft.com/office/drawing/2014/main" id="{CD0CE241-17D8-47FB-BD1F-FE7D316AC6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17C2F4-3700-63A6-70EF-0962361335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6018505" cy="4902009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355600">
              <a:lnSpc>
                <a:spcPct val="120000"/>
              </a:lnSpc>
              <a:buFont typeface="Wingdings" panose="05000000000000000000" pitchFamily="2" charset="2"/>
              <a:buChar char="ü"/>
              <a:defRPr sz="2000" b="1"/>
            </a:lvl1pPr>
            <a:lvl2pPr marL="541338" indent="-185738">
              <a:lnSpc>
                <a:spcPct val="120000"/>
              </a:lnSpc>
              <a:tabLst>
                <a:tab pos="541338" algn="l"/>
                <a:tab pos="630238" algn="l"/>
              </a:tabLst>
              <a:defRPr sz="1800"/>
            </a:lvl2pPr>
            <a:lvl3pPr marL="808038" indent="-177800">
              <a:lnSpc>
                <a:spcPct val="120000"/>
              </a:lnSpc>
              <a:defRPr sz="1600"/>
            </a:lvl3pPr>
            <a:lvl4pPr marL="1074738" indent="-177800">
              <a:lnSpc>
                <a:spcPct val="120000"/>
              </a:lnSpc>
              <a:tabLst>
                <a:tab pos="719138" algn="l"/>
              </a:tabLst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</a:t>
            </a:r>
          </a:p>
        </p:txBody>
      </p:sp>
    </p:spTree>
    <p:extLst>
      <p:ext uri="{BB962C8B-B14F-4D97-AF65-F5344CB8AC3E}">
        <p14:creationId xmlns:p14="http://schemas.microsoft.com/office/powerpoint/2010/main" val="1774896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 preserve="1" userDrawn="1">
  <p:cSld name="1_사용자 지정 레이아웃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7CF2056-2E41-4C40-AE19-A9A1125F8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EA947DF-4474-4457-99B3-14ADC3E38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b="21945"/>
          <a:stretch/>
        </p:blipFill>
        <p:spPr>
          <a:xfrm>
            <a:off x="0" y="0"/>
            <a:ext cx="12192000" cy="36005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30C2DB1-E1BF-4A77-BBF7-D6BABA4974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600" b="1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 dirty="0"/>
          </a:p>
        </p:txBody>
      </p:sp>
      <p:cxnSp>
        <p:nvCxnSpPr>
          <p:cNvPr id="18" name="Google Shape;18;p3"/>
          <p:cNvCxnSpPr>
            <a:cxnSpLocks/>
            <a:stCxn id="22" idx="1"/>
            <a:endCxn id="22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lang="en-US" altLang="ko-KR" sz="1023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831"/>
                <a:buFont typeface="Arial"/>
                <a:buNone/>
              </a:pPr>
              <a:t>‹#›</a:t>
            </a:fld>
            <a:endParaRPr sz="1023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92" b="1" i="0" u="none" strike="noStrike" cap="none" dirty="0">
                <a:solidFill>
                  <a:srgbClr val="34AEAA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KT AIVLE School</a:t>
            </a:r>
            <a:endParaRPr sz="1723" dirty="0">
              <a:solidFill>
                <a:srgbClr val="34AEA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DB33C9-9F17-4570-866B-17EF57204CD7}"/>
              </a:ext>
            </a:extLst>
          </p:cNvPr>
          <p:cNvSpPr/>
          <p:nvPr userDrawn="1"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Google Shape;12;p40">
            <a:extLst>
              <a:ext uri="{FF2B5EF4-FFF2-40B4-BE49-F238E27FC236}">
                <a16:creationId xmlns:a16="http://schemas.microsoft.com/office/drawing/2014/main" id="{101F6C97-5613-4029-91DD-AB91A50C6258}"/>
              </a:ext>
            </a:extLst>
          </p:cNvPr>
          <p:cNvCxnSpPr/>
          <p:nvPr userDrawn="1"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w="28575" cap="flat" cmpd="thickThin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4" name="Google Shape;39;p42">
            <a:extLst>
              <a:ext uri="{FF2B5EF4-FFF2-40B4-BE49-F238E27FC236}">
                <a16:creationId xmlns:a16="http://schemas.microsoft.com/office/drawing/2014/main" id="{CD0CE241-17D8-47FB-BD1F-FE7D316AC6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17C2F4-3700-63A6-70EF-0962361335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06501" y="1338453"/>
            <a:ext cx="6320921" cy="4902009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355600">
              <a:lnSpc>
                <a:spcPct val="120000"/>
              </a:lnSpc>
              <a:buFont typeface="Wingdings" panose="05000000000000000000" pitchFamily="2" charset="2"/>
              <a:buChar char="ü"/>
              <a:defRPr sz="2000" b="1"/>
            </a:lvl1pPr>
            <a:lvl2pPr marL="541338" indent="-185738">
              <a:lnSpc>
                <a:spcPct val="120000"/>
              </a:lnSpc>
              <a:tabLst>
                <a:tab pos="541338" algn="l"/>
                <a:tab pos="630238" algn="l"/>
              </a:tabLst>
              <a:defRPr sz="1800"/>
            </a:lvl2pPr>
            <a:lvl3pPr marL="808038" indent="-177800">
              <a:lnSpc>
                <a:spcPct val="120000"/>
              </a:lnSpc>
              <a:defRPr sz="1600"/>
            </a:lvl3pPr>
            <a:lvl4pPr marL="1074738" indent="-177800">
              <a:lnSpc>
                <a:spcPct val="120000"/>
              </a:lnSpc>
              <a:tabLst>
                <a:tab pos="719138" algn="l"/>
              </a:tabLst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</a:t>
            </a:r>
          </a:p>
        </p:txBody>
      </p:sp>
    </p:spTree>
    <p:extLst>
      <p:ext uri="{BB962C8B-B14F-4D97-AF65-F5344CB8AC3E}">
        <p14:creationId xmlns:p14="http://schemas.microsoft.com/office/powerpoint/2010/main" val="3920254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hapter &amp; Sub Unit">
  <p:cSld name="공백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7384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">
  <p:cSld name="End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14CD8E5-A4BC-4AC3-9C10-5483E0D95A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4561"/>
            <a:ext cx="12192000" cy="750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65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1189178"/>
            <a:ext cx="11653523" cy="1778115"/>
          </a:xfrm>
          <a:prstGeom prst="rect">
            <a:avLst/>
          </a:prstGeom>
        </p:spPr>
        <p:txBody>
          <a:bodyPr>
            <a:spAutoFit/>
          </a:bodyPr>
          <a:lstStyle>
            <a:lvl1pPr marL="302531" indent="-302531">
              <a:buFont typeface="Wingdings" panose="05000000000000000000" pitchFamily="2" charset="2"/>
              <a:buChar char="ü"/>
              <a:defRPr sz="2640" b="1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  <a:lvl2pPr marL="515422" indent="-212892">
              <a:buFont typeface="Wingdings" panose="05000000000000000000" pitchFamily="2" charset="2"/>
              <a:buChar char="§"/>
              <a:defRPr sz="2160">
                <a:latin typeface="Noto Sans KR" panose="020B0500000000000000" pitchFamily="34" charset="-127"/>
                <a:ea typeface="Noto Sans KR" panose="020B0500000000000000" pitchFamily="34" charset="-127"/>
              </a:defRPr>
            </a:lvl2pPr>
            <a:lvl3pPr>
              <a:defRPr sz="1920">
                <a:latin typeface="Noto Sans KR" panose="020B0500000000000000" pitchFamily="34" charset="-127"/>
                <a:ea typeface="Noto Sans KR" panose="020B0500000000000000" pitchFamily="34" charset="-127"/>
              </a:defRPr>
            </a:lvl3pPr>
            <a:lvl4pPr>
              <a:defRPr>
                <a:latin typeface="Noto Sans KR" panose="020B0500000000000000" pitchFamily="34" charset="-127"/>
                <a:ea typeface="Noto Sans KR" panose="020B0500000000000000" pitchFamily="34" charset="-127"/>
              </a:defRPr>
            </a:lvl4pPr>
            <a:lvl5pPr>
              <a:defRPr>
                <a:latin typeface="Noto Sans KR" panose="020B0500000000000000" pitchFamily="34" charset="-127"/>
                <a:ea typeface="Noto Sans KR" panose="020B0500000000000000" pitchFamily="34" charset="-127"/>
              </a:defRPr>
            </a:lvl5pPr>
          </a:lstStyle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840" b="1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8300B84-5948-4ABD-8DF2-16CC6BC8D821}"/>
              </a:ext>
            </a:extLst>
          </p:cNvPr>
          <p:cNvCxnSpPr>
            <a:cxnSpLocks/>
          </p:cNvCxnSpPr>
          <p:nvPr userDrawn="1"/>
        </p:nvCxnSpPr>
        <p:spPr>
          <a:xfrm>
            <a:off x="269240" y="299761"/>
            <a:ext cx="0" cy="691277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34915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5414" y="2084172"/>
            <a:ext cx="11107348" cy="1101456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353" b="1" spc="-89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A9F580E-63F6-45CE-B3FA-BCD8BC98C515}"/>
              </a:ext>
            </a:extLst>
          </p:cNvPr>
          <p:cNvCxnSpPr>
            <a:cxnSpLocks/>
          </p:cNvCxnSpPr>
          <p:nvPr userDrawn="1"/>
        </p:nvCxnSpPr>
        <p:spPr>
          <a:xfrm>
            <a:off x="719403" y="2047018"/>
            <a:ext cx="0" cy="113861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36423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B99FD8-F4E9-45AB-A546-1370346C2C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E0D93-A068-4C3B-A029-F8B92651F472}" type="datetimeFigureOut">
              <a:rPr lang="ko-KR" altLang="en-US" smtClean="0"/>
              <a:t>2024-04-25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E9AE70-0FAF-4C4B-9E0B-10C145E80F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E02D14-2498-4015-BE6B-1EB2F43B88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8DF1D-6010-452A-97FE-AA67750A25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6341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80" r:id="rId4"/>
    <p:sldLayoutId id="2147483679" r:id="rId5"/>
    <p:sldLayoutId id="2147483684" r:id="rId6"/>
    <p:sldLayoutId id="2147483685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43;p42">
            <a:extLst>
              <a:ext uri="{FF2B5EF4-FFF2-40B4-BE49-F238E27FC236}">
                <a16:creationId xmlns:a16="http://schemas.microsoft.com/office/drawing/2014/main" id="{CA882037-9984-4292-903A-F37E066BECD0}"/>
              </a:ext>
            </a:extLst>
          </p:cNvPr>
          <p:cNvCxnSpPr>
            <a:cxnSpLocks/>
          </p:cNvCxnSpPr>
          <p:nvPr/>
        </p:nvCxnSpPr>
        <p:spPr>
          <a:xfrm>
            <a:off x="862205" y="2343323"/>
            <a:ext cx="0" cy="1069750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57;p11">
            <a:extLst>
              <a:ext uri="{FF2B5EF4-FFF2-40B4-BE49-F238E27FC236}">
                <a16:creationId xmlns:a16="http://schemas.microsoft.com/office/drawing/2014/main" id="{CB070D3A-8D13-47C9-89CD-E6E353D24A07}"/>
              </a:ext>
            </a:extLst>
          </p:cNvPr>
          <p:cNvSpPr txBox="1">
            <a:spLocks/>
          </p:cNvSpPr>
          <p:nvPr/>
        </p:nvSpPr>
        <p:spPr>
          <a:xfrm>
            <a:off x="1024130" y="1776144"/>
            <a:ext cx="10305653" cy="1828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altLang="ko-KR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개발자 트랙 미니프로젝트 </a:t>
            </a:r>
            <a:r>
              <a:rPr lang="en-US" altLang="ko-KR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endParaRPr lang="en-US" altLang="ko-KR" sz="2000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sz="2800" b="1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4400" b="1" dirty="0">
                <a:solidFill>
                  <a:schemeClr val="dk1"/>
                </a:solidFill>
              </a:rPr>
              <a:t>6</a:t>
            </a:r>
            <a:r>
              <a:rPr lang="ko-KR" altLang="en-US" sz="4400" b="1" dirty="0">
                <a:solidFill>
                  <a:schemeClr val="dk1"/>
                </a:solidFill>
              </a:rPr>
              <a:t>차 미니프로젝트</a:t>
            </a:r>
            <a:r>
              <a:rPr lang="en-US" altLang="ko-KR" sz="4400" b="1" dirty="0">
                <a:solidFill>
                  <a:schemeClr val="dk1"/>
                </a:solidFill>
              </a:rPr>
              <a:t>_</a:t>
            </a:r>
            <a:r>
              <a:rPr lang="ko-KR" altLang="en-US" sz="4400" b="1" dirty="0">
                <a:solidFill>
                  <a:schemeClr val="dk1"/>
                </a:solidFill>
              </a:rPr>
              <a:t>조별 발표 템플릿</a:t>
            </a:r>
          </a:p>
          <a:p>
            <a:pPr algn="l"/>
            <a:endParaRPr lang="en-US" altLang="ko-KR" sz="4400" b="1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8505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7;p11"/>
          <p:cNvSpPr txBox="1">
            <a:spLocks/>
          </p:cNvSpPr>
          <p:nvPr/>
        </p:nvSpPr>
        <p:spPr>
          <a:xfrm>
            <a:off x="981492" y="1509489"/>
            <a:ext cx="4742597" cy="4506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3600" b="1" i="0" u="none" strike="noStrike" kern="0" cap="none" spc="-100" normalizeH="0" baseline="0" noProof="0" dirty="0">
                <a:ln w="3175">
                  <a:solidFill>
                    <a:srgbClr val="000000">
                      <a:alpha val="30000"/>
                    </a:srgbClr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목차</a:t>
            </a:r>
            <a:endParaRPr kumimoji="0" lang="en-US" altLang="ko-KR" sz="3600" b="1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ko-KR" sz="3600" b="0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/>
              <a:sym typeface="Arial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kumimoji="0" lang="en-US" altLang="ko-KR" sz="2400" b="0" i="0" u="none" strike="noStrike" kern="0" cap="none" spc="-100" normalizeH="0" baseline="0" noProof="0" dirty="0">
                <a:ln w="3175">
                  <a:solidFill>
                    <a:srgbClr val="000000">
                      <a:alpha val="30000"/>
                    </a:srgbClr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…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lang="en-US" altLang="ko-KR" sz="2400" kern="0" spc="-100" dirty="0">
                <a:ln w="3175">
                  <a:solidFill>
                    <a:srgbClr val="000000">
                      <a:alpha val="30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…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kumimoji="0" lang="en-US" altLang="ko-KR" sz="2400" b="0" i="0" u="none" strike="noStrike" kern="0" cap="none" spc="-100" normalizeH="0" baseline="0" noProof="0" dirty="0">
                <a:ln w="3175">
                  <a:solidFill>
                    <a:srgbClr val="000000">
                      <a:alpha val="30000"/>
                    </a:srgbClr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…</a:t>
            </a:r>
            <a:endParaRPr kumimoji="0" lang="ko-KR" altLang="en-US" sz="3600" b="0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cxnSp>
        <p:nvCxnSpPr>
          <p:cNvPr id="4" name="Google Shape;43;p42"/>
          <p:cNvCxnSpPr>
            <a:cxnSpLocks/>
          </p:cNvCxnSpPr>
          <p:nvPr/>
        </p:nvCxnSpPr>
        <p:spPr>
          <a:xfrm flipH="1">
            <a:off x="1098970" y="1298121"/>
            <a:ext cx="2346359" cy="1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Google Shape;46;p43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3120" b="3118"/>
          <a:stretch/>
        </p:blipFill>
        <p:spPr>
          <a:xfrm>
            <a:off x="6467912" y="0"/>
            <a:ext cx="5724088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9432126-879A-4641-A8AB-91936620DD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54402" b="55318"/>
          <a:stretch/>
        </p:blipFill>
        <p:spPr>
          <a:xfrm>
            <a:off x="6467912" y="-1"/>
            <a:ext cx="5724088" cy="3525247"/>
          </a:xfrm>
          <a:prstGeom prst="rect">
            <a:avLst/>
          </a:prstGeom>
        </p:spPr>
      </p:pic>
      <p:sp>
        <p:nvSpPr>
          <p:cNvPr id="11" name="자유형 10"/>
          <p:cNvSpPr/>
          <p:nvPr/>
        </p:nvSpPr>
        <p:spPr>
          <a:xfrm>
            <a:off x="10264304" y="2117558"/>
            <a:ext cx="1927695" cy="4078705"/>
          </a:xfrm>
          <a:custGeom>
            <a:avLst/>
            <a:gdLst>
              <a:gd name="connsiteX0" fmla="*/ 3060000 w 3067484"/>
              <a:gd name="connsiteY0" fmla="*/ 0 h 6120000"/>
              <a:gd name="connsiteX1" fmla="*/ 3067484 w 3067484"/>
              <a:gd name="connsiteY1" fmla="*/ 189 h 6120000"/>
              <a:gd name="connsiteX2" fmla="*/ 3067484 w 3067484"/>
              <a:gd name="connsiteY2" fmla="*/ 1124867 h 6120000"/>
              <a:gd name="connsiteX3" fmla="*/ 3060000 w 3067484"/>
              <a:gd name="connsiteY3" fmla="*/ 1124489 h 6120000"/>
              <a:gd name="connsiteX4" fmla="*/ 1124489 w 3067484"/>
              <a:gd name="connsiteY4" fmla="*/ 3060000 h 6120000"/>
              <a:gd name="connsiteX5" fmla="*/ 3060000 w 3067484"/>
              <a:gd name="connsiteY5" fmla="*/ 4995511 h 6120000"/>
              <a:gd name="connsiteX6" fmla="*/ 3067484 w 3067484"/>
              <a:gd name="connsiteY6" fmla="*/ 4995133 h 6120000"/>
              <a:gd name="connsiteX7" fmla="*/ 3067484 w 3067484"/>
              <a:gd name="connsiteY7" fmla="*/ 6119811 h 6120000"/>
              <a:gd name="connsiteX8" fmla="*/ 3060000 w 3067484"/>
              <a:gd name="connsiteY8" fmla="*/ 6120000 h 6120000"/>
              <a:gd name="connsiteX9" fmla="*/ 0 w 3067484"/>
              <a:gd name="connsiteY9" fmla="*/ 3060000 h 6120000"/>
              <a:gd name="connsiteX10" fmla="*/ 3060000 w 3067484"/>
              <a:gd name="connsiteY10" fmla="*/ 0 h 61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67484" h="6120000">
                <a:moveTo>
                  <a:pt x="3060000" y="0"/>
                </a:moveTo>
                <a:lnTo>
                  <a:pt x="3067484" y="189"/>
                </a:lnTo>
                <a:lnTo>
                  <a:pt x="3067484" y="1124867"/>
                </a:lnTo>
                <a:lnTo>
                  <a:pt x="3060000" y="1124489"/>
                </a:lnTo>
                <a:cubicBezTo>
                  <a:pt x="1991047" y="1124489"/>
                  <a:pt x="1124489" y="1991047"/>
                  <a:pt x="1124489" y="3060000"/>
                </a:cubicBezTo>
                <a:cubicBezTo>
                  <a:pt x="1124489" y="4128953"/>
                  <a:pt x="1991047" y="4995511"/>
                  <a:pt x="3060000" y="4995511"/>
                </a:cubicBezTo>
                <a:lnTo>
                  <a:pt x="3067484" y="4995133"/>
                </a:lnTo>
                <a:lnTo>
                  <a:pt x="3067484" y="6119811"/>
                </a:lnTo>
                <a:lnTo>
                  <a:pt x="3060000" y="6120000"/>
                </a:lnTo>
                <a:cubicBezTo>
                  <a:pt x="1370009" y="6120000"/>
                  <a:pt x="0" y="4749991"/>
                  <a:pt x="0" y="3060000"/>
                </a:cubicBezTo>
                <a:cubicBezTo>
                  <a:pt x="0" y="1370009"/>
                  <a:pt x="1370009" y="0"/>
                  <a:pt x="3060000" y="0"/>
                </a:cubicBezTo>
                <a:close/>
              </a:path>
            </a:pathLst>
          </a:custGeom>
          <a:solidFill>
            <a:srgbClr val="3BBAB6">
              <a:alpha val="8627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2" name="Google Shape;43;p42">
            <a:extLst>
              <a:ext uri="{FF2B5EF4-FFF2-40B4-BE49-F238E27FC236}">
                <a16:creationId xmlns:a16="http://schemas.microsoft.com/office/drawing/2014/main" id="{9AC71E7C-9103-41EA-B51D-2F239B7C0E4B}"/>
              </a:ext>
            </a:extLst>
          </p:cNvPr>
          <p:cNvCxnSpPr>
            <a:cxnSpLocks/>
          </p:cNvCxnSpPr>
          <p:nvPr/>
        </p:nvCxnSpPr>
        <p:spPr>
          <a:xfrm flipH="1">
            <a:off x="1098969" y="2376953"/>
            <a:ext cx="2346359" cy="1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36610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01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6404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460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035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61AA2C327A4324587CA5B8F932705FD" ma:contentTypeVersion="16" ma:contentTypeDescription="새 문서를 만듭니다." ma:contentTypeScope="" ma:versionID="e9974894dc087bc702e39d51fac416ef">
  <xsd:schema xmlns:xsd="http://www.w3.org/2001/XMLSchema" xmlns:xs="http://www.w3.org/2001/XMLSchema" xmlns:p="http://schemas.microsoft.com/office/2006/metadata/properties" xmlns:ns2="1857a468-9f2d-455b-8425-136ceb0ac253" xmlns:ns3="9114dcef-bd0d-459c-b9d7-fc63398cdbee" targetNamespace="http://schemas.microsoft.com/office/2006/metadata/properties" ma:root="true" ma:fieldsID="41cd493e84cfcb347ae251f59b06abf5" ns2:_="" ns3:_="">
    <xsd:import namespace="1857a468-9f2d-455b-8425-136ceb0ac253"/>
    <xsd:import namespace="9114dcef-bd0d-459c-b9d7-fc63398cdb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57a468-9f2d-455b-8425-136ceb0ac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4dcef-bd0d-459c-b9d7-fc63398cdbee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4c65a67-eaa7-4f9d-a1f2-c1ec469a375d}" ma:internalName="TaxCatchAll" ma:showField="CatchAllData" ma:web="9114dcef-bd0d-459c-b9d7-fc63398cdb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114dcef-bd0d-459c-b9d7-fc63398cdbee" xsi:nil="true"/>
    <lcf76f155ced4ddcb4097134ff3c332f xmlns="1857a468-9f2d-455b-8425-136ceb0ac25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82AF2DD-E82A-4124-AB5B-9224C2FF841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1857a468-9f2d-455b-8425-136ceb0ac253"/>
    <ds:schemaRef ds:uri="9114dcef-bd0d-459c-b9d7-fc63398cdbee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999AD2C-DE05-4A9A-8524-1A9D1F3AF506}">
  <ds:schemaRefs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1857a468-9f2d-455b-8425-136ceb0ac253"/>
    <ds:schemaRef ds:uri="http://schemas.microsoft.com/office/2006/documentManagement/types"/>
    <ds:schemaRef ds:uri="http://schemas.microsoft.com/office/infopath/2007/PartnerControls"/>
    <ds:schemaRef ds:uri="9114dcef-bd0d-459c-b9d7-fc63398cdbe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1AF623F-1577-4E6C-89D5-BAAA26734F6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1698</TotalTime>
  <Words>18</Words>
  <Application>Microsoft Office PowerPoint</Application>
  <PresentationFormat>와이드스크린</PresentationFormat>
  <Paragraphs>9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Noto Sans KR</vt:lpstr>
      <vt:lpstr>맑은 고딕</vt:lpstr>
      <vt:lpstr>맑은 고딕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크루 김계리</dc:creator>
  <cp:lastModifiedBy>튜터19</cp:lastModifiedBy>
  <cp:revision>62</cp:revision>
  <dcterms:created xsi:type="dcterms:W3CDTF">2024-03-11T04:02:27Z</dcterms:created>
  <dcterms:modified xsi:type="dcterms:W3CDTF">2024-04-25T00:27:02Z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0x010100661AA2C327A4324587CA5B8F932705FD</vt:lpwstr>
  </property>
  <property fmtid="{D5CDD505-2E9C-101B-9397-08002B2CF9AE}" pid="3" name="MSIP_Label_b16c548c-0cd3-4220-987a-a58bfd9a89d4_Enabled">
    <vt:lpwstr>true</vt:lpwstr>
  </property>
  <property fmtid="{D5CDD505-2E9C-101B-9397-08002B2CF9AE}" pid="4" name="MSIP_Label_b16c548c-0cd3-4220-987a-a58bfd9a89d4_SetDate">
    <vt:lpwstr>2024-04-08T03:25:34Z</vt:lpwstr>
  </property>
  <property fmtid="{D5CDD505-2E9C-101B-9397-08002B2CF9AE}" pid="5" name="MSIP_Label_b16c548c-0cd3-4220-987a-a58bfd9a89d4_Method">
    <vt:lpwstr>Privileged</vt:lpwstr>
  </property>
  <property fmtid="{D5CDD505-2E9C-101B-9397-08002B2CF9AE}" pid="6" name="MSIP_Label_b16c548c-0cd3-4220-987a-a58bfd9a89d4_Name">
    <vt:lpwstr>b16c548c-0cd3-4220-987a-a58bfd9a89d4</vt:lpwstr>
  </property>
  <property fmtid="{D5CDD505-2E9C-101B-9397-08002B2CF9AE}" pid="7" name="MSIP_Label_b16c548c-0cd3-4220-987a-a58bfd9a89d4_SiteId">
    <vt:lpwstr>522a0f89-ae58-43b6-821b-2b06cecc7d8a</vt:lpwstr>
  </property>
  <property fmtid="{D5CDD505-2E9C-101B-9397-08002B2CF9AE}" pid="8" name="MSIP_Label_b16c548c-0cd3-4220-987a-a58bfd9a89d4_ActionId">
    <vt:lpwstr>2974f887-1589-4529-88ac-3cd819506fa7</vt:lpwstr>
  </property>
  <property fmtid="{D5CDD505-2E9C-101B-9397-08002B2CF9AE}" pid="9" name="MSIP_Label_b16c548c-0cd3-4220-987a-a58bfd9a89d4_ContentBits">
    <vt:lpwstr>0</vt:lpwstr>
  </property>
</Properties>
</file>

<file path=docProps/thumbnail.jpeg>
</file>